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F49F7-8083-CD5E-2BDA-E7807823F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69ADB-0047-50C8-C1D2-90348B3AC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A7782-15B1-D5B4-418F-24C8590A1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A484B-5112-C376-9722-D9BB646D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50B2A-DE3C-2A0B-6C63-599C9531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4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7E8E-327A-D3AA-0F04-3F472A92D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F60BA-F789-58F5-97BE-929D479E9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C4A88-1C0A-9E0B-E2DF-CC212B5F9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3EEB4-377B-1313-E5B6-C11206A64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2648D-9E91-BF63-E043-57B127ED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5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6DE17C-4A9F-6C55-C494-4B5FD45A4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1EE9B-4515-4AF9-6F34-DADF29400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D479-A4D1-099F-70A2-A42C8B0B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538A6-B040-E917-46FB-93E40899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1CE97-B24E-C869-3292-E0ACE4F5F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8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3F228-5301-6695-6116-56BD818D6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9E523-0E88-BF49-4A7A-27398DE2C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F4371-D7A6-42DD-A83E-F7518440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D9407-8385-41C8-A222-7D31F7AF1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CCB8-A5D3-1A89-35CD-CE22EFADB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2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C701B-F6AD-D412-0123-E66D49E83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C2592-7506-3F4B-0E94-76E5DEEA3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79ED5-290C-08DD-5669-B8CAB847B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F8AD2-8221-584E-0AF5-27E1E29F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3F953-22D1-F84B-FA8E-F42D98726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4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FF1C1-2AEC-B25A-16D2-A10DBFFC2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29AFA-3DBC-5383-6904-10DDDA139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FFD36-56EE-3AE1-D422-0B37B5B93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7A75D-4A09-6972-F514-862C14419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671C7-2842-AA25-A074-DF3A2E27C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EFD99-ED8E-6BDC-63CA-7C370B43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62AD7-7D23-F2C8-F951-79043C31D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9AC99-F669-8C92-9A09-891C8246E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9A311-B672-6BE2-DAC8-AC17B28A3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4DE735-06B7-D0D9-903A-E6C69F4B9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B55F7-93E8-D6A5-3476-3D8D91A6D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A07192-6EC7-299D-3CD6-AA53D877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0431BC-508B-D3B2-3CE3-C56BE44D7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3F40D4-0485-B23B-A7DA-53E6BA2C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3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DDF17-5FCC-D930-5CE9-D0AA8833B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E1B49C-2AE9-1811-B28B-BE71E972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836598-F68E-E596-641D-2934F68F6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F241B-3459-8482-2925-C166A8F6F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28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CBEE45-F8B9-84C3-ED8F-4AB987A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ACED0-AA89-26C1-0D4A-4F57827B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E3AE3-9836-3B99-82B4-C526E282D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6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AE593-F89A-3079-7272-EBD01C9FF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7AD44-3017-E198-203F-E622AC2E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2E7575-CEAE-E33D-01EE-247DB9DFB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6E5EC-F5DC-D193-3C2D-1294C115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343F0-087C-CA9B-DC3D-0734E055C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80DB-C6B4-DDDF-773D-0F94A847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7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FCDC3-A651-2195-438E-5CB6B58A8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6708E7-556A-E4F4-0308-3EA7859F3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5BDE8-5679-5420-1D9C-1FC24832A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5A13E-5E99-7697-97C5-542EB76B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3D9A5-3D70-62F3-DA06-FB7002133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35413-B359-DED2-0541-7E2294A9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1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73D1F6-AA03-E286-F78F-E24682BB0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797EE-BFF6-91B2-F510-800B84CA3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4DEC2-AAE7-58B8-DBB9-D414BF2CF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B0080-B692-4173-AB67-87D9BC437FFB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01ABE-4213-7CD5-89BA-5F7256185C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9B7DF-1F43-8A07-A894-190C39F64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C0EEA-BA22-48AE-B036-5E0AF983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6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BE7340-B780-C2B5-3FBB-E4FD9199D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5394E83B-CEBD-5179-7100-3743C5478FB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590800" y="60039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0E3AF92-649D-3653-519E-C5D1172E663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944471" y="342900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5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BE7340-B780-C2B5-3FBB-E4FD9199D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99411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88131649-BA5D-7667-2457-21F450D3893A}"/>
              </a:ext>
            </a:extLst>
          </p:cNvPr>
          <p:cNvSpPr txBox="1">
            <a:spLocks/>
          </p:cNvSpPr>
          <p:nvPr/>
        </p:nvSpPr>
        <p:spPr>
          <a:xfrm>
            <a:off x="3358264" y="1501976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575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2024-06-11T08:52:32Z</dcterms:created>
  <dcterms:modified xsi:type="dcterms:W3CDTF">2024-06-11T08:53:31Z</dcterms:modified>
</cp:coreProperties>
</file>